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7" r:id="rId3"/>
    <p:sldId id="259" r:id="rId4"/>
    <p:sldId id="260" r:id="rId5"/>
    <p:sldId id="264" r:id="rId6"/>
    <p:sldId id="265" r:id="rId7"/>
    <p:sldId id="268" r:id="rId8"/>
    <p:sldId id="269" r:id="rId9"/>
    <p:sldId id="263" r:id="rId10"/>
    <p:sldId id="270" r:id="rId11"/>
    <p:sldId id="271" r:id="rId12"/>
    <p:sldId id="272" r:id="rId13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106" autoAdjust="0"/>
    <p:restoredTop sz="94660"/>
  </p:normalViewPr>
  <p:slideViewPr>
    <p:cSldViewPr>
      <p:cViewPr varScale="1">
        <p:scale>
          <a:sx n="76" d="100"/>
          <a:sy n="76" d="100"/>
        </p:scale>
        <p:origin x="-7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Triángulo rectángulo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grpSp>
        <p:nvGrpSpPr>
          <p:cNvPr id="2" name="1 Grupo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6 Forma libre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7 Forma libre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10 Forma libre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11 Conector recto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9A3591B-2000-4D3C-A858-D4DD10248F4E}" type="datetimeFigureOut">
              <a:rPr lang="es-ES" smtClean="0"/>
              <a:pPr/>
              <a:t>03/07/2015</a:t>
            </a:fld>
            <a:endParaRPr lang="es-ES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45F7DC97-45E6-4AA0-B8CF-68AF89D6A28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A3591B-2000-4D3C-A858-D4DD10248F4E}" type="datetimeFigureOut">
              <a:rPr lang="es-ES" smtClean="0"/>
              <a:pPr/>
              <a:t>03/07/2015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F7DC97-45E6-4AA0-B8CF-68AF89D6A28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A3591B-2000-4D3C-A858-D4DD10248F4E}" type="datetimeFigureOut">
              <a:rPr lang="es-ES" smtClean="0"/>
              <a:pPr/>
              <a:t>03/07/2015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F7DC97-45E6-4AA0-B8CF-68AF89D6A28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A3591B-2000-4D3C-A858-D4DD10248F4E}" type="datetimeFigureOut">
              <a:rPr lang="es-ES" smtClean="0"/>
              <a:pPr/>
              <a:t>03/07/2015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F7DC97-45E6-4AA0-B8CF-68AF89D6A286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7" name="6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A3591B-2000-4D3C-A858-D4DD10248F4E}" type="datetimeFigureOut">
              <a:rPr lang="es-ES" smtClean="0"/>
              <a:pPr/>
              <a:t>03/07/2015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F7DC97-45E6-4AA0-B8CF-68AF89D6A286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7" name="6 Cheurón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7 Cheurón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A3591B-2000-4D3C-A858-D4DD10248F4E}" type="datetimeFigureOut">
              <a:rPr lang="es-ES" smtClean="0"/>
              <a:pPr/>
              <a:t>03/07/2015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F7DC97-45E6-4AA0-B8CF-68AF89D6A286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8" name="7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A3591B-2000-4D3C-A858-D4DD10248F4E}" type="datetimeFigureOut">
              <a:rPr lang="es-ES" smtClean="0"/>
              <a:pPr/>
              <a:t>03/07/2015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F7DC97-45E6-4AA0-B8CF-68AF89D6A28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A3591B-2000-4D3C-A858-D4DD10248F4E}" type="datetimeFigureOut">
              <a:rPr lang="es-ES" smtClean="0"/>
              <a:pPr/>
              <a:t>03/07/2015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F7DC97-45E6-4AA0-B8CF-68AF89D6A286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6" name="5 Título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A3591B-2000-4D3C-A858-D4DD10248F4E}" type="datetimeFigureOut">
              <a:rPr lang="es-ES" smtClean="0"/>
              <a:pPr/>
              <a:t>03/07/2015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F7DC97-45E6-4AA0-B8CF-68AF89D6A28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C9A3591B-2000-4D3C-A858-D4DD10248F4E}" type="datetimeFigureOut">
              <a:rPr lang="es-ES" smtClean="0"/>
              <a:pPr/>
              <a:t>03/07/2015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F7DC97-45E6-4AA0-B8CF-68AF89D6A28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9A3591B-2000-4D3C-A858-D4DD10248F4E}" type="datetimeFigureOut">
              <a:rPr lang="es-ES" smtClean="0"/>
              <a:pPr/>
              <a:t>03/07/2015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45F7DC97-45E6-4AA0-B8CF-68AF89D6A286}" type="slidenum">
              <a:rPr lang="es-ES" smtClean="0"/>
              <a:pPr/>
              <a:t>‹Nº›</a:t>
            </a:fld>
            <a:endParaRPr lang="es-E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8 Forma libre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9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10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11 Cheurón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12 Cheurón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Forma libre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11 Forma libre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13 Triángulo rectángulo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14 Conector recto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C9A3591B-2000-4D3C-A858-D4DD10248F4E}" type="datetimeFigureOut">
              <a:rPr lang="es-ES" smtClean="0"/>
              <a:pPr/>
              <a:t>03/07/2015</a:t>
            </a:fld>
            <a:endParaRPr lang="es-ES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s-ES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45F7DC97-45E6-4AA0-B8CF-68AF89D6A286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evagarcia.to@apamja.or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emgarciamiguel@gmail.com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-684584" y="548680"/>
            <a:ext cx="7772400" cy="1829761"/>
          </a:xfrm>
        </p:spPr>
        <p:txBody>
          <a:bodyPr>
            <a:normAutofit/>
          </a:bodyPr>
          <a:lstStyle/>
          <a:p>
            <a:r>
              <a:rPr lang="es-ES" sz="7200" dirty="0" smtClean="0">
                <a:latin typeface="Ravie" pitchFamily="82" charset="0"/>
              </a:rPr>
              <a:t>APAM APP</a:t>
            </a:r>
            <a:endParaRPr lang="es-ES" sz="7200" dirty="0">
              <a:latin typeface="Ravie" pitchFamily="82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683568" y="3068960"/>
            <a:ext cx="7772400" cy="1199704"/>
          </a:xfrm>
        </p:spPr>
        <p:txBody>
          <a:bodyPr>
            <a:normAutofit fontScale="77500" lnSpcReduction="20000"/>
          </a:bodyPr>
          <a:lstStyle/>
          <a:p>
            <a:r>
              <a:rPr lang="es-ES" sz="3200" b="1" i="1" dirty="0" smtClean="0">
                <a:latin typeface="Ravie" pitchFamily="82" charset="0"/>
              </a:rPr>
              <a:t>CENTRO DE DÍA </a:t>
            </a:r>
            <a:r>
              <a:rPr lang="es-ES" sz="3200" b="1" i="1" dirty="0" smtClean="0">
                <a:latin typeface="Ravie" pitchFamily="82" charset="0"/>
              </a:rPr>
              <a:t>APAM</a:t>
            </a:r>
          </a:p>
          <a:p>
            <a:endParaRPr lang="es-ES" sz="3200" b="1" i="1" dirty="0" smtClean="0">
              <a:latin typeface="Ravie" pitchFamily="82" charset="0"/>
            </a:endParaRPr>
          </a:p>
          <a:p>
            <a:r>
              <a:rPr lang="es-ES" sz="1600" dirty="0" smtClean="0"/>
              <a:t>Centro Concertado perteneciente a la Red Pública de Atención a personas con discapacidad física dependiente de la Consejería de Políticas Sociales y Familia de la Comunidad de Madrid</a:t>
            </a:r>
            <a:endParaRPr lang="es-ES" sz="1600" b="1" i="1" dirty="0"/>
          </a:p>
        </p:txBody>
      </p:sp>
      <p:pic>
        <p:nvPicPr>
          <p:cNvPr id="4" name="3 Imagen" descr="image0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31840" y="4797152"/>
            <a:ext cx="1913376" cy="1559047"/>
          </a:xfrm>
          <a:prstGeom prst="rect">
            <a:avLst/>
          </a:prstGeom>
        </p:spPr>
      </p:pic>
      <p:pic>
        <p:nvPicPr>
          <p:cNvPr id="5" name="4 Imagen" descr="image00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0152" y="4653136"/>
            <a:ext cx="2483768" cy="18680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ES" dirty="0" smtClean="0"/>
              <a:t>Hemos encontrado que las Nuevas Tecnologías tienen un gran potencial para desarrollar nuestras capacidades</a:t>
            </a:r>
          </a:p>
          <a:p>
            <a:pPr>
              <a:buNone/>
            </a:pPr>
            <a:endParaRPr lang="es-ES" dirty="0" smtClean="0"/>
          </a:p>
          <a:p>
            <a:r>
              <a:rPr lang="es-ES" dirty="0" smtClean="0"/>
              <a:t>En el tema de accesibilidad a dispositivos y juegos aún queda mucho por hacer: </a:t>
            </a:r>
            <a:r>
              <a:rPr lang="es-ES" b="1" dirty="0" smtClean="0"/>
              <a:t>ACCESIBILIDAD PARA TODOS</a:t>
            </a:r>
            <a:r>
              <a:rPr lang="es-ES" dirty="0" smtClean="0"/>
              <a:t>!!!</a:t>
            </a:r>
            <a:endParaRPr lang="es-E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CONCLUSIONES</a:t>
            </a:r>
            <a:endParaRPr lang="es-E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¡¡SÍGUENOS!!</a:t>
            </a:r>
            <a:endParaRPr lang="es-ES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42844" y="4500570"/>
            <a:ext cx="4040188" cy="762000"/>
          </a:xfrm>
        </p:spPr>
        <p:txBody>
          <a:bodyPr/>
          <a:lstStyle/>
          <a:p>
            <a:r>
              <a:rPr lang="es-ES" dirty="0" smtClean="0"/>
              <a:t>APAM APP EN FACEBOOK</a:t>
            </a:r>
            <a:endParaRPr lang="es-E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572000" y="5500702"/>
            <a:ext cx="4041775" cy="762000"/>
          </a:xfrm>
        </p:spPr>
        <p:txBody>
          <a:bodyPr/>
          <a:lstStyle/>
          <a:p>
            <a:r>
              <a:rPr lang="es-ES" dirty="0" smtClean="0"/>
              <a:t>apamtic.blogspot.com</a:t>
            </a:r>
            <a:endParaRPr lang="es-ES" dirty="0"/>
          </a:p>
        </p:txBody>
      </p:sp>
      <p:pic>
        <p:nvPicPr>
          <p:cNvPr id="7" name="Picture 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20413042">
            <a:off x="1007454" y="1540479"/>
            <a:ext cx="4040188" cy="2436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4143380"/>
            <a:ext cx="4041775" cy="12129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986728" y="2967335"/>
            <a:ext cx="7170554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GRACIAS A TOD@S!!!</a:t>
            </a:r>
            <a:endParaRPr lang="es-E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" name="2 Imagen" descr="image0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57356" y="4000504"/>
            <a:ext cx="1913376" cy="1559047"/>
          </a:xfrm>
          <a:prstGeom prst="rect">
            <a:avLst/>
          </a:prstGeom>
        </p:spPr>
      </p:pic>
      <p:sp>
        <p:nvSpPr>
          <p:cNvPr id="4" name="3 CuadroTexto"/>
          <p:cNvSpPr txBox="1"/>
          <p:nvPr/>
        </p:nvSpPr>
        <p:spPr>
          <a:xfrm>
            <a:off x="4643438" y="4500570"/>
            <a:ext cx="41434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>
                <a:hlinkClick r:id="rId3"/>
              </a:rPr>
              <a:t>evagarcia.to@apamja.org</a:t>
            </a:r>
            <a:endParaRPr lang="es-ES" dirty="0" smtClean="0"/>
          </a:p>
          <a:p>
            <a:endParaRPr lang="es-ES" dirty="0" smtClean="0"/>
          </a:p>
          <a:p>
            <a:r>
              <a:rPr lang="es-ES" dirty="0" smtClean="0">
                <a:hlinkClick r:id="rId4"/>
              </a:rPr>
              <a:t>emgarciamiguel@gmail.com</a:t>
            </a:r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>
                <a:latin typeface="Berlin Sans FB Demi" pitchFamily="34" charset="0"/>
              </a:rPr>
              <a:t>¿DE DONDE SURGE LA IDEA?</a:t>
            </a:r>
            <a:endParaRPr lang="es-ES" dirty="0">
              <a:latin typeface="Berlin Sans FB Demi" pitchFamily="34" charset="0"/>
            </a:endParaRPr>
          </a:p>
        </p:txBody>
      </p:sp>
      <p:sp>
        <p:nvSpPr>
          <p:cNvPr id="2" name="1 Marcador de contenido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762872" cy="4576994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endParaRPr lang="es-ES" sz="1800" dirty="0" smtClean="0"/>
          </a:p>
          <a:p>
            <a:pPr>
              <a:buNone/>
            </a:pPr>
            <a:endParaRPr lang="es-ES" sz="1800" dirty="0" smtClean="0"/>
          </a:p>
          <a:p>
            <a:pPr>
              <a:buNone/>
            </a:pPr>
            <a:endParaRPr lang="es-ES" sz="1800" dirty="0" smtClean="0"/>
          </a:p>
          <a:p>
            <a:pPr>
              <a:buNone/>
            </a:pPr>
            <a:r>
              <a:rPr lang="es-ES" dirty="0" smtClean="0"/>
              <a:t>Las Nuevas Tecnologías están presenten en nuestro día a día. Todos utilizamos </a:t>
            </a:r>
            <a:r>
              <a:rPr lang="es-ES" dirty="0" err="1" smtClean="0"/>
              <a:t>smartphone</a:t>
            </a:r>
            <a:r>
              <a:rPr lang="es-ES" dirty="0" smtClean="0"/>
              <a:t>, tabletas u ordenadores. </a:t>
            </a:r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r>
              <a:rPr lang="es-ES" dirty="0" smtClean="0"/>
              <a:t>Desde estos dispositivos a </a:t>
            </a:r>
            <a:r>
              <a:rPr lang="es-ES" dirty="0" smtClean="0"/>
              <a:t>diario escuchamos música, compramos, consultamos el periódico, jugamos….</a:t>
            </a:r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r>
              <a:rPr lang="es-ES" dirty="0" smtClean="0"/>
              <a:t> La tecnología no tiene que dar </a:t>
            </a:r>
            <a:r>
              <a:rPr lang="es-ES" b="1" dirty="0" smtClean="0"/>
              <a:t>"miedo", puede ser divertida</a:t>
            </a:r>
            <a:r>
              <a:rPr lang="es-ES" dirty="0" smtClean="0"/>
              <a:t> y servirnos para desarrollar nuestra memoria o nuestra capacidad de movimiento, ¿no lo crees? </a:t>
            </a:r>
            <a:endParaRPr lang="es-ES" dirty="0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49479" y="2348880"/>
            <a:ext cx="2609792" cy="3037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contenido"/>
          <p:cNvSpPr>
            <a:spLocks noGrp="1"/>
          </p:cNvSpPr>
          <p:nvPr>
            <p:ph idx="1"/>
          </p:nvPr>
        </p:nvSpPr>
        <p:spPr>
          <a:xfrm>
            <a:off x="467544" y="3212976"/>
            <a:ext cx="7920880" cy="2736304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s-ES" sz="3600" b="1" dirty="0" smtClean="0"/>
              <a:t>¿	QUE ES APAM APP?</a:t>
            </a:r>
          </a:p>
          <a:p>
            <a:pPr>
              <a:buNone/>
            </a:pPr>
            <a:r>
              <a:rPr lang="es-ES" sz="2000" dirty="0" smtClean="0"/>
              <a:t>Es un Blog donde recogemos </a:t>
            </a:r>
            <a:r>
              <a:rPr lang="es-ES" sz="2000" dirty="0" smtClean="0"/>
              <a:t>información sobre aplicaciones para tabletas y </a:t>
            </a:r>
            <a:r>
              <a:rPr lang="es-ES" sz="2000" dirty="0" err="1" smtClean="0"/>
              <a:t>smartphone</a:t>
            </a:r>
            <a:r>
              <a:rPr lang="es-ES" sz="2000" dirty="0" smtClean="0"/>
              <a:t>, juegos para </a:t>
            </a:r>
            <a:r>
              <a:rPr lang="es-ES" sz="2000" dirty="0" err="1" smtClean="0"/>
              <a:t>wii</a:t>
            </a:r>
            <a:r>
              <a:rPr lang="es-ES" sz="2000" dirty="0" smtClean="0"/>
              <a:t>, adaptaciones   y trucos, </a:t>
            </a:r>
            <a:r>
              <a:rPr lang="es-ES" sz="2000" dirty="0" err="1" smtClean="0"/>
              <a:t>ect</a:t>
            </a:r>
            <a:r>
              <a:rPr lang="es-ES" sz="2000" dirty="0" smtClean="0"/>
              <a:t>; que son de utilidad para la población en general y para las personas con diversidad funcional en particular. </a:t>
            </a:r>
          </a:p>
          <a:p>
            <a:pPr>
              <a:buNone/>
            </a:pPr>
            <a:endParaRPr lang="es-ES" sz="2000" dirty="0" smtClean="0"/>
          </a:p>
          <a:p>
            <a:pPr>
              <a:buNone/>
            </a:pPr>
            <a:endParaRPr lang="es-ES" sz="2000" dirty="0" smtClean="0"/>
          </a:p>
          <a:p>
            <a:pPr>
              <a:buNone/>
            </a:pPr>
            <a:endParaRPr lang="es-ES" sz="2000" dirty="0" smtClean="0"/>
          </a:p>
          <a:p>
            <a:pPr>
              <a:buNone/>
            </a:pPr>
            <a:endParaRPr lang="es-ES" sz="2000" dirty="0" smtClean="0"/>
          </a:p>
          <a:p>
            <a:pPr>
              <a:buNone/>
            </a:pPr>
            <a:endParaRPr lang="es-ES" sz="2000" dirty="0" smtClean="0"/>
          </a:p>
          <a:p>
            <a:pPr>
              <a:buNone/>
            </a:pPr>
            <a:endParaRPr lang="es-ES" sz="2000" dirty="0" smtClean="0"/>
          </a:p>
          <a:p>
            <a:pPr>
              <a:buNone/>
            </a:pPr>
            <a:endParaRPr lang="es-ES" sz="2000" dirty="0" smtClean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0648"/>
            <a:ext cx="5983957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166074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s-ES" sz="2400" dirty="0" smtClean="0"/>
              <a:t>Cada semana subimos al Blog contenidos que creemos interesantes : aplicaciones para tabletas, noticias,  adaptaciones, etc</a:t>
            </a:r>
            <a:r>
              <a:rPr lang="es-ES" sz="2400" dirty="0" smtClean="0"/>
              <a:t>.….</a:t>
            </a:r>
          </a:p>
          <a:p>
            <a:pPr>
              <a:buNone/>
            </a:pPr>
            <a:endParaRPr lang="es-ES" sz="2400" dirty="0" smtClean="0"/>
          </a:p>
          <a:p>
            <a:pPr>
              <a:buNone/>
            </a:pPr>
            <a:r>
              <a:rPr lang="es-ES" sz="2400" dirty="0" smtClean="0"/>
              <a:t>Para llegar a más gente lo publicamos tanto en el Blog como en nuestra página de Facebook.</a:t>
            </a:r>
          </a:p>
          <a:p>
            <a:pPr>
              <a:buNone/>
            </a:pPr>
            <a:endParaRPr lang="es-ES" sz="2400" dirty="0" smtClean="0"/>
          </a:p>
        </p:txBody>
      </p:sp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ES" sz="3600" dirty="0" smtClean="0"/>
              <a:t>¿QUE CONTENIDOS?</a:t>
            </a:r>
            <a:br>
              <a:rPr lang="es-ES" sz="3600" dirty="0" smtClean="0"/>
            </a:br>
            <a:endParaRPr lang="es-ES" sz="3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2852936"/>
            <a:ext cx="2362200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501008"/>
            <a:ext cx="5432846" cy="2566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14348" y="1357298"/>
            <a:ext cx="3786214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arcador de contenido"/>
          <p:cNvSpPr>
            <a:spLocks noGrp="1"/>
          </p:cNvSpPr>
          <p:nvPr>
            <p:ph sz="half" idx="4294967295"/>
          </p:nvPr>
        </p:nvSpPr>
        <p:spPr>
          <a:xfrm>
            <a:off x="4643438" y="1285860"/>
            <a:ext cx="4500562" cy="51625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ES" sz="1900" dirty="0" smtClean="0"/>
              <a:t>Las APP aparte de servirnos como </a:t>
            </a:r>
            <a:r>
              <a:rPr lang="es-ES" sz="1900" dirty="0" smtClean="0"/>
              <a:t>ocio, nos pueden ayudar </a:t>
            </a:r>
            <a:r>
              <a:rPr lang="es-ES" sz="1900" dirty="0" smtClean="0"/>
              <a:t>a mejorar nuestra </a:t>
            </a:r>
            <a:r>
              <a:rPr lang="es-ES" sz="1900" b="1" dirty="0" smtClean="0"/>
              <a:t>memoria</a:t>
            </a:r>
            <a:r>
              <a:rPr lang="es-ES" sz="1900" dirty="0" smtClean="0"/>
              <a:t> o nuestra </a:t>
            </a:r>
            <a:r>
              <a:rPr lang="es-ES" sz="1900" b="1" dirty="0" smtClean="0"/>
              <a:t>movilidad de las manos</a:t>
            </a:r>
            <a:r>
              <a:rPr lang="es-ES" sz="1900" dirty="0" smtClean="0"/>
              <a:t>. </a:t>
            </a:r>
            <a:endParaRPr lang="es-ES" sz="1900" dirty="0" smtClean="0"/>
          </a:p>
          <a:p>
            <a:pPr>
              <a:buNone/>
            </a:pPr>
            <a:endParaRPr lang="es-ES" sz="1900" dirty="0" smtClean="0"/>
          </a:p>
          <a:p>
            <a:pPr>
              <a:buNone/>
            </a:pPr>
            <a:r>
              <a:rPr lang="es-ES" sz="1900" dirty="0" smtClean="0"/>
              <a:t>Tras valorar y testear las aplicaciones, colgamos aquellas que nos han resultado útiles y </a:t>
            </a:r>
            <a:r>
              <a:rPr lang="es-ES" sz="1900" b="1" dirty="0" smtClean="0"/>
              <a:t>accesibles</a:t>
            </a:r>
            <a:r>
              <a:rPr lang="es-ES" sz="1900" dirty="0" smtClean="0"/>
              <a:t>.</a:t>
            </a:r>
          </a:p>
          <a:p>
            <a:pPr>
              <a:buNone/>
            </a:pPr>
            <a:endParaRPr lang="es-ES" sz="1900" dirty="0" smtClean="0"/>
          </a:p>
          <a:p>
            <a:pPr>
              <a:buNone/>
            </a:pPr>
            <a:r>
              <a:rPr lang="es-ES" sz="1900" dirty="0" smtClean="0"/>
              <a:t>Además de nuestra valoración intentamos acompañar las entradas con </a:t>
            </a:r>
            <a:r>
              <a:rPr lang="es-ES" sz="1900" b="1" dirty="0" smtClean="0"/>
              <a:t>vídeos</a:t>
            </a:r>
            <a:r>
              <a:rPr lang="es-ES" sz="1900" dirty="0" smtClean="0"/>
              <a:t> para mostrar como “jugamos”.</a:t>
            </a:r>
          </a:p>
          <a:p>
            <a:pPr>
              <a:buNone/>
            </a:pPr>
            <a:endParaRPr lang="es-ES" sz="1900" dirty="0" smtClean="0"/>
          </a:p>
        </p:txBody>
      </p:sp>
      <p:sp>
        <p:nvSpPr>
          <p:cNvPr id="3" name="2 Título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es-ES" dirty="0" smtClean="0"/>
              <a:t>APLICACIONES PARA TABLETAS</a:t>
            </a:r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JUEGOS CON WEB CAM</a:t>
            </a:r>
            <a:endParaRPr lang="es-E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 smtClean="0"/>
              <a:t>MOTTION BUBBLES</a:t>
            </a:r>
            <a:endParaRPr lang="es-ES" dirty="0"/>
          </a:p>
        </p:txBody>
      </p:sp>
      <p:sp>
        <p:nvSpPr>
          <p:cNvPr id="7" name="6 Marcador de contenido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175447" cy="3941763"/>
          </a:xfrm>
        </p:spPr>
        <p:txBody>
          <a:bodyPr/>
          <a:lstStyle/>
          <a:p>
            <a:pPr>
              <a:buNone/>
            </a:pPr>
            <a:r>
              <a:rPr lang="es-ES" dirty="0" smtClean="0"/>
              <a:t>En internet hay páginas que tienen juegos gratuitos para utilizar con </a:t>
            </a:r>
            <a:r>
              <a:rPr lang="es-ES" b="1" dirty="0" smtClean="0"/>
              <a:t>web </a:t>
            </a:r>
            <a:r>
              <a:rPr lang="es-ES" b="1" dirty="0" err="1" smtClean="0"/>
              <a:t>cam</a:t>
            </a:r>
            <a:r>
              <a:rPr lang="es-ES" dirty="0" smtClean="0"/>
              <a:t>. </a:t>
            </a:r>
          </a:p>
          <a:p>
            <a:pPr>
              <a:buNone/>
            </a:pPr>
            <a:r>
              <a:rPr lang="es-ES" dirty="0" smtClean="0"/>
              <a:t>Son otra opción para jugar. Aquí no hay barreras y además son divertidos !!!</a:t>
            </a:r>
            <a:endParaRPr lang="es-E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5524" y="1444625"/>
            <a:ext cx="2483539" cy="394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EXPERIENCIAS TIC</a:t>
            </a:r>
            <a:endParaRPr lang="es-ES" dirty="0"/>
          </a:p>
        </p:txBody>
      </p:sp>
      <p:sp>
        <p:nvSpPr>
          <p:cNvPr id="7" name="6 Marcador de contenido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515305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ES" sz="2000" dirty="0" smtClean="0"/>
              <a:t>Algunos de nuestros compañeros comparten sus experiencias con las Nuevas Tecnologías. </a:t>
            </a:r>
          </a:p>
          <a:p>
            <a:pPr>
              <a:buNone/>
            </a:pPr>
            <a:endParaRPr lang="es-ES" sz="2000" dirty="0" smtClean="0"/>
          </a:p>
          <a:p>
            <a:pPr>
              <a:buNone/>
            </a:pPr>
            <a:r>
              <a:rPr lang="es-ES" sz="2000" dirty="0" smtClean="0"/>
              <a:t>Tras un tiempo de aprendizaje y ajustes, se han convertido en auténticos expertos. Su comunicación con familiares y amigos se ha hecho mucho más fácil.</a:t>
            </a:r>
          </a:p>
        </p:txBody>
      </p:sp>
      <p:sp>
        <p:nvSpPr>
          <p:cNvPr id="9" name="8 Marcador de contenido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4721010"/>
          </a:xfrm>
        </p:spPr>
        <p:txBody>
          <a:bodyPr/>
          <a:lstStyle/>
          <a:p>
            <a:endParaRPr lang="es-E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84784"/>
            <a:ext cx="3384376" cy="4420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JUEGOS CON WII</a:t>
            </a:r>
            <a:endParaRPr lang="es-E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es-ES" dirty="0" smtClean="0"/>
              <a:t>JUST DANCE, WII SPORTS…</a:t>
            </a:r>
            <a:endParaRPr lang="es-ES" dirty="0"/>
          </a:p>
        </p:txBody>
      </p:sp>
      <p:sp>
        <p:nvSpPr>
          <p:cNvPr id="7" name="6 Marcador de contenido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498975" cy="3941763"/>
          </a:xfrm>
        </p:spPr>
        <p:txBody>
          <a:bodyPr/>
          <a:lstStyle/>
          <a:p>
            <a:pPr>
              <a:buNone/>
            </a:pPr>
            <a:r>
              <a:rPr lang="es-ES" dirty="0" smtClean="0"/>
              <a:t>Buscamos que sean accesibles para el mayor número de personas.</a:t>
            </a:r>
          </a:p>
          <a:p>
            <a:pPr>
              <a:buNone/>
            </a:pPr>
            <a:endParaRPr lang="es-ES" dirty="0" smtClean="0"/>
          </a:p>
          <a:p>
            <a:pPr>
              <a:buNone/>
            </a:pPr>
            <a:r>
              <a:rPr lang="es-ES" dirty="0" smtClean="0"/>
              <a:t>Realizamos adaptaciones caseras para intentar resolver dificultades. </a:t>
            </a:r>
            <a:endParaRPr lang="es-ES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412776"/>
            <a:ext cx="1904762" cy="2161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356992"/>
            <a:ext cx="3190875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/>
              <a:t>¿QUIEN LO HACE?</a:t>
            </a:r>
            <a:endParaRPr lang="es-ES" dirty="0"/>
          </a:p>
        </p:txBody>
      </p:sp>
      <p:sp>
        <p:nvSpPr>
          <p:cNvPr id="8" name="7 Marcador de texto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endParaRPr lang="es-ES" sz="1800" dirty="0" smtClean="0"/>
          </a:p>
          <a:p>
            <a:r>
              <a:rPr lang="es-ES" sz="1800" dirty="0" smtClean="0"/>
              <a:t>Laura </a:t>
            </a:r>
            <a:r>
              <a:rPr lang="es-ES" sz="1800" dirty="0" err="1" smtClean="0"/>
              <a:t>Dosantos</a:t>
            </a:r>
            <a:r>
              <a:rPr lang="es-ES" sz="1800" dirty="0" smtClean="0"/>
              <a:t> (usuaria del Centro de Dia APAM )</a:t>
            </a:r>
          </a:p>
          <a:p>
            <a:endParaRPr lang="es-ES" dirty="0"/>
          </a:p>
        </p:txBody>
      </p:sp>
      <p:sp>
        <p:nvSpPr>
          <p:cNvPr id="11" name="10 Marcador de texto"/>
          <p:cNvSpPr>
            <a:spLocks noGrp="1"/>
          </p:cNvSpPr>
          <p:nvPr>
            <p:ph type="body" sz="half" idx="3"/>
          </p:nvPr>
        </p:nvSpPr>
        <p:spPr/>
        <p:txBody>
          <a:bodyPr>
            <a:normAutofit fontScale="62500" lnSpcReduction="20000"/>
          </a:bodyPr>
          <a:lstStyle/>
          <a:p>
            <a:endParaRPr lang="es-ES" dirty="0" smtClean="0"/>
          </a:p>
          <a:p>
            <a:r>
              <a:rPr lang="es-ES" dirty="0" smtClean="0"/>
              <a:t>Eva </a:t>
            </a:r>
            <a:r>
              <a:rPr lang="es-ES" dirty="0" err="1" smtClean="0"/>
              <a:t>Garcia</a:t>
            </a:r>
            <a:r>
              <a:rPr lang="es-ES" dirty="0" smtClean="0"/>
              <a:t>-Miguel (Terapeuta Ocupacional del Centro de Día APAM)</a:t>
            </a:r>
          </a:p>
          <a:p>
            <a:endParaRPr lang="es-ES" dirty="0"/>
          </a:p>
        </p:txBody>
      </p:sp>
      <p:sp>
        <p:nvSpPr>
          <p:cNvPr id="9" name="8 Marcador de contenido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12" name="11 Marcador de contenido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0" name="9 CuadroTexto"/>
          <p:cNvSpPr txBox="1"/>
          <p:nvPr/>
        </p:nvSpPr>
        <p:spPr>
          <a:xfrm>
            <a:off x="3275856" y="1556792"/>
            <a:ext cx="518457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ES" sz="2400" dirty="0" smtClean="0"/>
          </a:p>
          <a:p>
            <a:endParaRPr lang="es-ES" sz="2400" dirty="0" smtClean="0"/>
          </a:p>
          <a:p>
            <a:endParaRPr lang="es-ES" sz="2400" dirty="0" smtClean="0"/>
          </a:p>
          <a:p>
            <a:endParaRPr lang="es-ES" sz="2400" dirty="0" smtClean="0"/>
          </a:p>
          <a:p>
            <a:endParaRPr lang="es-ES" sz="2400" dirty="0" smtClean="0"/>
          </a:p>
          <a:p>
            <a:endParaRPr lang="es-ES" sz="2400" dirty="0" smtClean="0"/>
          </a:p>
          <a:p>
            <a:endParaRPr lang="es-ES" sz="2400" dirty="0" smtClean="0"/>
          </a:p>
          <a:p>
            <a:endParaRPr lang="es-ES" sz="2400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484784"/>
            <a:ext cx="3838575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484784"/>
            <a:ext cx="3629025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urrencia">
  <a:themeElements>
    <a:clrScheme name="Concurrencia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urrencia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urrencia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144</TotalTime>
  <Words>363</Words>
  <Application>Microsoft Office PowerPoint</Application>
  <PresentationFormat>Presentación en pantalla (4:3)</PresentationFormat>
  <Paragraphs>65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3" baseType="lpstr">
      <vt:lpstr>Concurrencia</vt:lpstr>
      <vt:lpstr>APAM APP</vt:lpstr>
      <vt:lpstr>¿DE DONDE SURGE LA IDEA?</vt:lpstr>
      <vt:lpstr>Diapositiva 3</vt:lpstr>
      <vt:lpstr>¿QUE CONTENIDOS? </vt:lpstr>
      <vt:lpstr>APLICACIONES PARA TABLETAS</vt:lpstr>
      <vt:lpstr>JUEGOS CON WEB CAM</vt:lpstr>
      <vt:lpstr>EXPERIENCIAS TIC</vt:lpstr>
      <vt:lpstr>JUEGOS CON WII</vt:lpstr>
      <vt:lpstr>¿QUIEN LO HACE?</vt:lpstr>
      <vt:lpstr>CONCLUSIONES</vt:lpstr>
      <vt:lpstr>¡¡SÍGUENOS!!</vt:lpstr>
      <vt:lpstr>Diapositiva 12</vt:lpstr>
    </vt:vector>
  </TitlesOfParts>
  <Company>CORREOS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Hola a tod@s</dc:title>
  <dc:creator>CORREOS</dc:creator>
  <cp:lastModifiedBy>CORREOS</cp:lastModifiedBy>
  <cp:revision>19</cp:revision>
  <dcterms:created xsi:type="dcterms:W3CDTF">2015-06-25T14:01:25Z</dcterms:created>
  <dcterms:modified xsi:type="dcterms:W3CDTF">2015-07-03T10:58:39Z</dcterms:modified>
</cp:coreProperties>
</file>